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evaluated the clinical effectiveness and safety of 16 weeks of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dupilumab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treatment in adults with AD.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Dupilumab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treatment significantly suppressed disease severity-related serum biomarkers and eosinophil chemokines.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By the end of the treatment, the EASI-50 and EASI-75 was achieved by 86% and 62% of patients, respectively.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AD, Atopic dermatitis; DLQI, Dermatology life quality index; EASI, Eczema area and severity index; IGA, Investigators global assessment; NRS, Numeric rating scale; PARC, Pulmonary and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activation-regulated chemokine; POEM,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Patient-oriented eczema measure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TARC, Thymus- and activation-regulated chemokine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Dupilumab is very effective in a large cohort of difficult‐to‐treat adult atopic dermatitis patients: First clinical and biomarker results from the BioDay registry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Lieneke F. M. Ariëns, Jorien van der Schaft, Daphne S. Bakker, Deepak Balak, Margreet L. E. Romeijn,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116-126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https://doi.org/10.1111/all.14080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211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2020-02-16T12:43:25Z</dcterms:modified>
</cp:coreProperties>
</file>