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475"/>
  </p:normalViewPr>
  <p:slideViewPr>
    <p:cSldViewPr snapToGrid="0" snapToObjects="1">
      <p:cViewPr varScale="1">
        <p:scale>
          <a:sx n="29" d="100"/>
          <a:sy n="29" d="100"/>
        </p:scale>
        <p:origin x="1584" y="312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2/16/20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We evaluated the effect of postnatal probiotic supplementation on the development of allergic diseases and atopic sensitization in very preterm infants.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We found no difference in the incidence of allergic diseases or atopic sensitization between the probiotic and placebo groups.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Although current guidelines recommend probiotics for prevention of allergic diseases in high-risk infants, our findings demonstrate that there is insufficient evidence to determine whether </a:t>
            </a:r>
            <a:r>
              <a:rPr lang="en-US" sz="340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guideline recommendations 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applicable to very preterm infants.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08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Postnatal probiotics and allergic disease in very preterm infants: Sub‐study to the ProPrems randomized trial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Erica L. Plummer, Adriana Chebar Lozinsky, Jacinta M. Tobin, Jessica B. Uebergang, Christine Axelrad,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2020; 127-136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https://doi.org/10.1111/all.14088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08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5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3943</TotalTime>
  <Words>165</Words>
  <Application>Microsoft Macintosh PowerPoint</Application>
  <PresentationFormat>Custom</PresentationFormat>
  <Paragraphs>10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Apple Symbols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Anna Globinska</cp:lastModifiedBy>
  <cp:revision>19</cp:revision>
  <cp:lastPrinted>2019-03-05T14:03:58Z</cp:lastPrinted>
  <dcterms:created xsi:type="dcterms:W3CDTF">2019-03-05T14:03:40Z</dcterms:created>
  <dcterms:modified xsi:type="dcterms:W3CDTF">2020-02-16T12:44:19Z</dcterms:modified>
</cp:coreProperties>
</file>