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Ingested peanut protein is absorbed systemically and retains its immunoreactive capacity in non-allergic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Both the Prausnitz-Küstner test and the basophil histamine release assay can reliably determine absorbed peanut reactivity with high sensitivity within 5 minutes after ingestion.</a:t>
            </a:r>
          </a:p>
          <a:p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of absorbed Ara h 6 in human serum was found to be up to 0.2 ng/mL, but the level of absorbed Ara h 2 could not be established using several protein assays including mass spectrometry, dot blots, Western blotting and Ara h 2 ELISA.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1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quest for ingested peanut protein in human serum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Anja Pahlow Mose, Ejvind Mortz, Per Stahl Skov, Charlotte Gotthard Mortz, Esben Eller,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1721-1729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https://doi.org/10.1111/all.14109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2020-11-04T12:22:19Z</dcterms:modified>
</cp:coreProperties>
</file>