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Depending on the criteria used, the length of a pollen season can vary dramatically.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EAACI criteria generate very extended pollen seasons in Southern Europe, which also include many days/weeks with no/low pollen counts.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exclusion of “intercurrent periods” with no/low pollen counts (“Fragmented pollen season” method) improves the accuracy of EAACI criteria.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Abbreviation: d, days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1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“Whole” vs. “fragmented” approach to EAACI pollen season definitions: A multicenter study in six Southern European cities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 Maria Hoffmann, Aydan Acar Şahin, Xenophon Aggelidis, Stefania Arasi, Andrea Barbalace,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1659-1671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https://doi.org/10.1111/all.14153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2020-11-04T12:19:30Z</dcterms:modified>
</cp:coreProperties>
</file>