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found that TSLPR deficiency significantly decrease the number of lung ILC2, airway eosinophils and mucus production in mouse challenged with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Alternaria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extract.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TSLP-TSLPR and IL-33-ST2 signaling augments each other’s protein release and expression in the lung epithelial cells after aeroallergen challenge.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TSLP and IL-33 signaling increases each other’s receptor expression on lung ILC2, and the IL-33-augmented TSLPR expression enhances pSTAT5 in the ILC2. </a:t>
            </a: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Abbreviations: pSTAT5; phosphorylated signal transducer and activator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transcription 5; ST2, IL-33 receptor; TSLP, thymic stromal lymphopoietin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1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TSLP and IL‐33 reciprocally promote each other's lung protein expression and ILC2 receptor expression to enhance innate type‐2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Shinji Toki, Kasia Goleniewska, Jian Zhang, Weisong Zhou, Dawn C. Newcomb,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1606-1617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2020-11-04T12:14:24Z</dcterms:modified>
</cp:coreProperties>
</file>