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Fourteen patients with Netherton disease with varying degrees of skin involvement were evaluated for clinical and immunological characteristics.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Multidisciplinary evaluation, including blood immunophenotyping, shows no evidence for a severe, clinically relevant systemic immunodeficiency.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risk for infections in Netherton patients most likely results from the skin barrier disruption and increased allergen penetration predisposes to allergic sensitization.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ELA, Elastase; ICAM, Intercellular adhesion molecule; KLK, Kallikrein-related peptidase; LEKTI, Lympho-epithelial </a:t>
            </a:r>
            <a:r>
              <a:rPr lang="en-US" sz="1800" dirty="0" err="1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Kazal</a:t>
            </a:r>
            <a:r>
              <a:rPr lang="en-US" sz="18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 related inhibitor; PAR, Protease-activated receptor; SPINK5; Serine protease inhibitor of </a:t>
            </a:r>
            <a:r>
              <a:rPr lang="en-US" sz="1800" dirty="0" err="1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Kazal</a:t>
            </a:r>
            <a:r>
              <a:rPr lang="en-US" sz="1800" dirty="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 5; TSLP, Thymic stromal lymphopoietin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1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Comel‐Netherton syndrome: A local skin barrier defect in the absence of an underlying systemic immunodeficiency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 Stuvel, Jorn J. Heeringa, Virgil A. S. H. Dalm, Ruud W. J. Meijers, Els van Hoffen,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1710-1720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https://doi.org/10.1111/all.14197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2020-11-04T12:21:26Z</dcterms:modified>
</cp:coreProperties>
</file>