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of IL-2/</a:t>
            </a:r>
            <a:r>
              <a:rPr lang="en-US" sz="1800" kern="1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IL-2 complexes changes the phenotype and function of peripheral blood T cells by inducing a wave of recirculating Treg cells.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 of MPE changes the expansion kinetics and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phenotype of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expanded Treg population and reveals lack of specificity of several Treg marker molecules.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IL-2/</a:t>
            </a:r>
            <a:r>
              <a:rPr lang="en-US" sz="1800" kern="1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IL-2 complex-induced Tregs can be recalled when mice are allergen challenged on days 13-15 and protect from allergic lung inflammation long after initial treatment.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CTLA-4, Cytotoxic T-lymphocyte protein 4; Foxp3,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Forkhead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 protein 3; GARP, Glycoprotein-A repetitions predominant; GITR, Glucocorticoid-induced tumor necrosis factor receptor; Helios,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Ikaros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family zinc finger protein 2; IL-12p35, Interleukin-12 subunit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LAG3, Lymphocyte activation gene 3 protein; LAP, Latency-associated peptide; MPE,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Mugwort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pollen extract; NRP1, Neuropilin-1; PD-1, Programmed cell death protein 1; TCR/DR1: Transgenic mouse strain carrying both human leucocyte antigen (HLA)-DR1 transgene and an allergen-specific T cell receptor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Allergen alters IL‐2/αIL‐2‐based Treg expansion but not tolerance induction in an allergen‐specific mouse model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Cordula Köhler, Ursula Smole, Bernhard Kratzer, Doris Trapin, Klaus G. Schmetterer,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1618-1629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https://doi.org/10.1111/all.14203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2020-11-04T12:15:44Z</dcterms:modified>
</cp:coreProperties>
</file>