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VAS work can be used as a measure of cost-effectiveness of interventions in allergic rhinitis.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Strong correlations were observed between VAS work and other VAS scores, which are unlikely to be explained by a low quality of data arising from repeated VAS measures.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Lower correlations were observed between VAS work and SMSs, suggesting that better SMSs need to be defined to investigate the effect of allergic rhinitis treatments.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mCSMS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modified Combined Symptom Medication Score; SMSs; Symptom Medication Scores (SMSs); VAS, Visual Analogue Scale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work impairment, scores of rhinitis severity and asthma using the MASK‐air® App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Annabelle Bédard, Josep M. Antó, Joao A. Fonseca, Sylvie Arnavielhe, Claus Bachert,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1672-1688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https://doi.org/10.1111/all.14204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2020-11-04T12:20:06Z</dcterms:modified>
</cp:coreProperties>
</file>