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demonstrate that a significant proportion of rhinitis patients with SPT positivity to seasonal allergens only, but suffering from perennial symptoms display nasal reactivity to both perennial and seasonal allergens.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Nasal reactivity to allergens is associated with the increase of ECP in the nasal secretions, regardless of the atopic status for the corresponding allergen.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Nasal reactivity to allergens can be associated with positive basophil activation test responses, regardless of the atopic status for the corresponding allergen.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AR,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rhinitis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ECP,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eosinophil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cationic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NAC-P/S, nasal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allergen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perennial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seasonal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allergens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n/p, not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performed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SPT, skin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prick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Coexistence of nasal reactivity to allergens with and without IgE sensitization in patients with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Ibon Eguiluz‐Gracia, Ruben Fernandez‐Santamaria, Almudena Testera‐Montes, Adriana Ariza, Paloma Campo,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1689-1698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https://doi.org/10.1111/all.14206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2020-11-04T12:20:36Z</dcterms:modified>
</cp:coreProperties>
</file>