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l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l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a population with asthma and suspicious of asthma (recruited from an outpatient allergy clinic), </a:t>
            </a:r>
            <a:r>
              <a:rPr lang="en-GB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eNose</a:t>
            </a: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-driven breath profiles distinguished three clusters, blindly to reference.</a:t>
            </a:r>
            <a:endParaRPr lang="en-CH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Participants with less respiratory symptoms are grouped in one cluster while, in the others, participants show poor symptoms control but the distribution of subjects with asthma is different.</a:t>
            </a:r>
            <a:endParaRPr lang="en-CH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eNose</a:t>
            </a: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can screen individuals with uncontrolled </a:t>
            </a:r>
            <a:r>
              <a:rPr lang="en-GB" sz="1800" kern="1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asthma symptoms in </a:t>
            </a: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clinical setting.</a:t>
            </a:r>
            <a:endParaRPr lang="en-CH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/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20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volatilome analysis using eNose to assess uncontrolled asthma in a clinical setting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Mariana Farraia, João Cavaleiro Rufo, Inês Paciência, Francisca Castro Mendes, Ana Rodolfo,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2020; 1630-1639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https://doi.org/10.1111/all.14207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20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5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144</Words>
  <Application>Microsoft Office PowerPoint</Application>
  <PresentationFormat>Custom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Symbol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2020-11-04T12:16:37Z</dcterms:modified>
</cp:coreProperties>
</file>