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Among Korean adolescents aged from 12 to 18 years old, 6.7% and 2.7% currently use conventional cigarettes and electronic cigarettes, respectively and 2.9% ever used heated tobacco products.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use of conventional cigarette, electronic cigarette, and heated tobacco product, respectively and in combination increases the risk of allergic rhinitis and asthma in Korean adolescents.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use of heated tobacco product especially enhances the impact of conventional cigarettes on allergic rhinitis and asthma.</a:t>
            </a:r>
          </a:p>
          <a:p>
            <a:pPr marL="0" marR="0" lvl="0" indent="0" algn="l" defTabSz="2591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Abbreviations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CC,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conventional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cigarettes; EC,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electronic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cigarettes; HTP,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heated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tobacco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products</a:t>
            </a:r>
            <a:endParaRPr lang="en-CH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21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Novel tobacco products including electronic cigarette and heated tobacco products increase risk of allergic rhinitis and asthma in adolescents: Analysis of Korean youth survey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Soo Jie Chung, Byung‐Keun Kim, Ji Hyun Oh, Ji‐Su Shim, Yoon‐Seok Chang,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2020; 1640-1648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https://doi.org/10.1111/all.14212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21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192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2020-11-04T12:17:08Z</dcterms:modified>
</cp:coreProperties>
</file>