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Artificial neural network based on a set of clinical and biochemical parameters is able to stratify N-ERD patients among asthmatic population.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sensitivity of the present artificial neural network is 94.12% and specificity is 73.08% for the prediction of N-ERD.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Artificial neural network could become a screening tool and allow to quickly identify patients with a high suspicion of N-ERD.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Abbreviations: ATA, aspirin-tolerant asthma; BMI, body mass index;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CRSwNP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chronic rhinosinusitis with nasal polyposis; FEV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forced expiratory volume in the first second; ICS, inhaled corticosteroid; ISS, induced sputum supernatant; LTE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leukotriene E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N-ERD, nonsteroidal anti-inflammatory drug–exacerbated respiratory disease; OCS, oral corticosteroid; PGD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prostaglandin D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PGE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prostaglandin E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; uLTE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r>
              <a:rPr lang="en-US" sz="18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urinary leukotriene E</a:t>
            </a:r>
            <a:r>
              <a:rPr lang="en-US" sz="1800" baseline="-2500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4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21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Artificial neural network identifies nonsteroidal anti‐inflammatory drugs exacerbated respiratory disease (N‐ERD) cohort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Katarzyna Ewa Tyrak, Kinga Pajdzik, Ewa Konduracka, Adam Ćmiel, Bogdan Jakieła,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1649-1658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https://doi.org/10.1111/all.14214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21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220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2020-11-04T12:17:42Z</dcterms:modified>
</cp:coreProperties>
</file>