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Decreased eosinophil count, which was positively correlated with lymphocyte counts, may be a potential biological indicator for diagnosing COVID-19 patients.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Low prevalence of allergic diseases, COPD and patients with smoking history indicated they may not be the predisposing factors of COVID-19.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Elder age, high number of comorbidities and more prominent laboratory abnormalities were associated with severe patients.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Abbreviations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COPD,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obstructive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pulmonary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disease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COVID-19, coronavirus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disease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2019; SARS-CoV-2,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severe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acute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respiratory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syndrome coronavirus 2</a:t>
            </a:r>
            <a:endParaRPr lang="en-CH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23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characteristics of 140 patients infected with SARS‐CoV‐2 in Wuhan, China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Jin-jin Zhang, Xiang Dong, Yi-yuan Cao, Ya-dong Yuan, Yi-bin Yang,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1730-1741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https://doi.org/10.1111/all.14238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23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162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2020-11-04T12:22:39Z</dcterms:modified>
</cp:coreProperties>
</file>