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Clinical manifestations of COVID-19 range from asymptomatic cases to patients with mild and severe symptoms, with or without pneumonia.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Laboratory detection of the viral nucleic acid can yield false-negative results, and serological testing of virus-specific IgG and IgM antibodies should be used as an alternative for diagnosis.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with common allergic diseases did not develop distinct symptoms and severe courses.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COVID-19, coronavirus-19; SARS-CoV-2,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coronavirus 2; RT-PCR, reverse transcription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polymerase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COPD,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obstructive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Eleven faces of coronavirus disease 2019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Xiang Dong, Yi‐yuan Cao, Xiao‐xia Lu, Jin‐jin Zhang, Hui Du,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1699-1709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2020-11-04T12:20:58Z</dcterms:modified>
</cp:coreProperties>
</file>