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study analyzes the epidemiological and clinical features of all 298 COVID-19 cases in the only referral hospital of Shenzhen City.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Slower clearance of virus is associated with a higher progression to severe critical condition. Compared with the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nonsevere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cases, severe cases are associated with older age, underlying diseases, higher levels of C-reactive protein, interleukin-6, and erythrocyte sedimentation rate.</a:t>
            </a:r>
            <a:endParaRPr lang="en-CH" sz="1800" kern="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CRP, C-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reactive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ESR,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erythrocyte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sedimentation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COVID‐19 in a designated infectious diseases hospital outside Hubei Province, China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Qingxian Cai, Deliang Huang, Pengcheng Ou, Hong Yu, Zhibin Zhu,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1742-1752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https://doi.org/10.1111/all.14309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2020-11-04T12:23:06Z</dcterms:modified>
</cp:coreProperties>
</file>