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retrospective study determines eliciting dose threshold during NSAIDs DPT in patients with positive DPT history.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suggest steps for DPT to NSAIDs, according to the absorption pattern of the NSAID.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New DPT protocol for the slow absorption: 25%–75% of DTD; moderate absorption (Diclofenac and Celecoxib): 5–15–30–50% and 20–80%, respectively; rapid absorption: 20%–30%–50% of DTD.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Abbreviations: DPT, drug provocation test; DTD: daily therapeutic dose; NSAIDs: non‐steroidal anti‐inflammatory drugs.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075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Data‐driven step doses for drug provocation tests to nonsteroidal anti‐inflammatory drugs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Dunya Nohra, Nicolas Molinari, Pascal Demoly, Anca‐Mirela Chiriac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1423-1434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