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Interleukin 4 receptor alpha (IL‐4Rα) is central in the initiation and maintenance of the TH2 allergic airway disease.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Temporal genetic deletion of the IL‐4Rα after sensitization reduced TH2 disease by abrogating effector mechanisms such as CD11b+ migratory DCs, TH2‐associated cytokines, eosinophilia, mucus production, and AHR.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Temporal genetic deletion of the IL‐4Rα in an established disease reduced CD11b+ migratory DCs, eosinophilia, IgE, mucus production, AHR, but not TH2‐associated cytokines.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Global deletion of the IL‐4Rα induces CD103+ DCs, neutrophilia, and TH17 cytokines, underscoring the importance of temporal genetic deletion.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37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and prophylactic deletion of IL‐4Ra‐signaling ameliorates established ovalbumin induced allergic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Jermaine Khumalo, Frank Kirstein, Martyna Scibiorek, Sabelo Hadebe, Frank Brombacher,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1347-1360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https://doi.org/10.1111/all.14137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