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IL‐3, IL‐5 or GM‐CSF stimulated eosinophils increase glycolysis levels.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Cytokine‐stimulated eosinophils depend on mitochondrial metabolism via generation of TCA cycle metabolites.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Inhibition of NADPH oxidase activity drives metabolic plasticity of IL‐5 stimulated eosinophils.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Abbreviations: DPI, diphenyleneiodonium; NADPH, nicotinamide adenine dinucleotide phosphate; TCA, tricarboxylic acid cycle.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11/all.14158" TargetMode="External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Interleukin‐5 drives glycolysis and reactive oxygen species‐dependent citric acid cycling by eosinophils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Nicholas Jones, Emma E. Vincent, Lindsey C. Felix, James G. Cronin, Louis M. Scott,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1361-1370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https://doi.org/10.1111/all.14158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15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3944</TotalTime>
  <Words>49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Trevor Winstral</cp:lastModifiedBy>
  <cp:revision>20</cp:revision>
  <cp:lastPrinted>2019-03-05T14:03:58Z</cp:lastPrinted>
  <dcterms:created xsi:type="dcterms:W3CDTF">2019-03-05T14:03:40Z</dcterms:created>
  <dcterms:modified xsi:type="dcterms:W3CDTF">2020-06-11T16:14:22Z</dcterms:modified>
</cp:coreProperties>
</file>