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20" d="100"/>
          <a:sy n="20" d="100"/>
        </p:scale>
        <p:origin x="1786" y="24"/>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6/11/2020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Food‐sensitized tolerance in infancy appears to be associated with a similar pattern of exposures, immunity, and outcomes to nonsensitized infants.</a:t>
            </a:r>
          </a:p>
          <a:p>
            <a:r>
              <a:rPr lang="en-US" sz="3401" kern="1200" dirty="0">
                <a:solidFill>
                  <a:schemeClr val="tx1"/>
                </a:solidFill>
                <a:effectLst/>
                <a:latin typeface="+mn-lt"/>
                <a:ea typeface="+mn-ea"/>
                <a:cs typeface="+mn-cs"/>
              </a:rPr>
              <a:t>• Compared to infants with clinical food allergy, both sensitized‐tolerant and nonsensitized infants were more likely to be exposed to pets in infancy, had less eczema during the first 12 months and less aeroallergen sensitization at 4 years of age.</a:t>
            </a:r>
          </a:p>
          <a:p>
            <a:r>
              <a:rPr lang="en-US" sz="3401" kern="1200" dirty="0">
                <a:solidFill>
                  <a:schemeClr val="tx1"/>
                </a:solidFill>
                <a:effectLst/>
                <a:latin typeface="+mn-lt"/>
                <a:ea typeface="+mn-ea"/>
                <a:cs typeface="+mn-cs"/>
              </a:rPr>
              <a:t>• A lower proportion of naïve regulatory T cells at birth was observed among food allergic infants than nonsensitized infants.</a:t>
            </a:r>
          </a:p>
          <a:p>
            <a:r>
              <a:rPr lang="en-US" sz="3401" kern="1200" dirty="0">
                <a:solidFill>
                  <a:schemeClr val="tx1"/>
                </a:solidFill>
                <a:effectLst/>
                <a:latin typeface="+mn-lt"/>
                <a:ea typeface="+mn-ea"/>
                <a:cs typeface="+mn-cs"/>
              </a:rPr>
              <a:t>• Abbreviations BIS, Barwon Infant Study; SPT, skin prick test; Treg, regulatory T cell.</a:t>
            </a: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6/11/2020</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oi.org/10.1111/all.14159" TargetMode="External"/><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Deserters on the atopic march: Risk factors, immune profile and clinical outcomes of food sensitized–tolerant infants</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Lawrence E. K. Gray, Anne‐Louise Ponsonby, Fiona Collier, Martin O'Hely, Peter D. Sly,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2020; 1404-1413 </a:t>
            </a:r>
            <a:r>
              <a:rPr lang="en-US" sz="3600" dirty="0">
                <a:solidFill>
                  <a:srgbClr val="204894"/>
                </a:solidFill>
                <a:latin typeface="Arial" panose="020B0604020202020204" pitchFamily="34" charset="0"/>
                <a:cs typeface="Arial" panose="020B0604020202020204" pitchFamily="34" charset="0"/>
                <a:hlinkClick r:id="rId4"/>
              </a:rPr>
              <a:t>https://doi.org/10.1111/all.14159</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4159.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3944</TotalTime>
  <Words>49</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Trevor Winstral</cp:lastModifiedBy>
  <cp:revision>20</cp:revision>
  <cp:lastPrinted>2019-03-05T14:03:58Z</cp:lastPrinted>
  <dcterms:created xsi:type="dcterms:W3CDTF">2019-03-05T14:03:40Z</dcterms:created>
  <dcterms:modified xsi:type="dcterms:W3CDTF">2020-06-11T16:14:22Z</dcterms:modified>
</cp:coreProperties>
</file>