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cHK levels in nl‐C1‐INH‐HAE patients are higher than controls in absence of protease inhibitors.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Pathogenesis of nl‐C1‐INH‐HAE moves through an unbalanced control of kallikrein activity, with bradykinin as most likely mediator.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VEGFs and Ang1 seem to participate in the pathophysiology of U‐HAE increasing the basal vascular permeability.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Frequency of angioedema location during attacks differ in the FXII‐HAE, ANGPT1‐HAE and U‐HAE cohorts.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6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control of the contact system in hereditary angioedema with normal C1‐inhibitor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Bova, Chiara Suffritti, Valeria Bafunno, Stefania Loffredo, Giorgia Cordisco,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1394-1403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