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is the first study to clearly demonstrate that desert dust was associated with an increased risk of nose/respiratory symptoms in infants.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Reducing outdoor duration on the day and regular use of leukotriene receptor antagonists significantly reduces the risk at the exposure.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Other effect modifiers include keeping windows closed and receiving particulate forecast.
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6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exposure to desert dust on infants’ symptoms and countermeasures to reduce the effects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Toshiko Itazawa, Kumiko T. Kanatani, Kei Hamazaki, Hidekuni Inadera, Akiko Tsuchida,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1435-1445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