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investigates the frequency and clinical features of children with EIARD remaining after oral immunotherapy (OIT).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EIARD+ patients show significantly higher wheat components‐specific IgE levels compared to EIARD‐ patients before OIT.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52% patients remained EIARD+ 5 years after ROIT.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Abbreviations: EIARD, exercise‐induced allergic reactions on desensitization; ROIT, rush oral immunotherapy.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11/all.14182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Exercise‐induced allergic reactions on desensitization to wheat after rush oral immunotherapy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Tomoko Furuta, Kajiyo Tanaka, Kazunori Tagami, Teruaki Matsui, Shiro Sugiura,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1414-1422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https://doi.org/10.1111/all.14182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18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3944</TotalTime>
  <Words>49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20</cp:revision>
  <cp:lastPrinted>2019-03-05T14:03:58Z</cp:lastPrinted>
  <dcterms:created xsi:type="dcterms:W3CDTF">2019-03-05T14:03:40Z</dcterms:created>
  <dcterms:modified xsi:type="dcterms:W3CDTF">2020-06-11T16:14:22Z</dcterms:modified>
</cp:coreProperties>
</file>