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Binding of IgE/Ag, SCF, HSP70, and eMIP/CCL3 to their receptors induces Lck phosphorylation, which in turn phosphorylates LAT.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Phospho‐LAT triggers phosphorylation of PLC, PI3K, and downstream signaling proteins leading to degranulation and mediator release.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All receptors are internalized with the aid of phospho‐Lck.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Activated by micromolar doses of eMIP/CCL3 or by A770041, SHP‐1 dephosphorylates phospho‐Lck, whereby receptor recycling, degranulation and mediator release are terminated.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111/all.14186" TargetMode="External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common signaling pathway leading to degranulation in mast cells and its regulation by CCR1‐ligand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Hyeun Wook Chang, Shiro Kanegasaki, Fansi Jin, Yifeng Deng, Zhiwei You,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1371-1381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https://doi.org/10.1111/all.14186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18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3944</TotalTime>
  <Words>49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Trevor Winstral</cp:lastModifiedBy>
  <cp:revision>20</cp:revision>
  <cp:lastPrinted>2019-03-05T14:03:58Z</cp:lastPrinted>
  <dcterms:created xsi:type="dcterms:W3CDTF">2019-03-05T14:03:40Z</dcterms:created>
  <dcterms:modified xsi:type="dcterms:W3CDTF">2020-06-11T16:14:22Z</dcterms:modified>
</cp:coreProperties>
</file>