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established a microfluidic device for fully automated, quantitative assessment of mouse and human neutrophil chemotaxis.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determined the dose and time dependency of neutrophil chemotaxis toward inflammatory chemokines.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modulated dynamic and temporal aspects of neutrophil chemotaxis by stimulation with interleukin‐4, the prototypic cytokine of type 2 immunity, and allergic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Abbreviations: CXCL, C‐X‐C‐motif ligand; MED, medium.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95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a scalable microfluidic assay for characterization of population‐based neutrophil chemotaxis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Fulvio Grigolato, Cecilie Egholm, Daniela Impellizzieri, Paolo Arosio, Onur Boyman,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1382-1393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https://doi.org/10.1111/all.14195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