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large cohort study of 39,167 asthma patients, those with AIT had a decreased likelihood for disease progression, measured in symptomatic medication according to GINA.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Younger patients benefited most from AIT, which is reflected in prevention or delay of asthma progression.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Inhaled corticosteroids (ICS) monotherapy (GINA stage 2)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rarely prescribed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Germany for asthma patients over 14 years.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moderating role of allergy immunotherapy in asthma progression: Results of a population‐based cohort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Jochen Schmitt, Eike Wüstenberg, Denise Küster, Victoria Mücke, Niels Serup‐Hansen,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596-602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2020-03-20T14:09:08Z</dcterms:modified>
</cp:coreProperties>
</file>