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-IV is This study investigated the potential influence of alum in the tolerogenic properties imprinted by PM.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Alum decreased expression of PD-L1and production of IL-10, IL-6 and lactate, increased IL-23 release and inhibited mTOR activation in PM-activated DCs.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Alum suppressed PM-induced functional FOXP3+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and promoted Th1/Th2/Th17 responses.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Abbreviations: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protein kinase B; Alum,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aluminium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hydroxide; FOXP3,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forkhead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P3; mTOR, mammalian target of rapamycin; P70S6K, 70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ribosomal protein S6 kinase; PD-L1, programmed death ligand 1; PM, polymerized-allergoids conjugated to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mannan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ROS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reactive oxygen species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 impairs tolerogenic properties induced by allergoid‐mannan conjugates inhibiting mTOR and metabolic reprogramming in human DCs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Cristina Benito‐Villalvilla, Irene Soria, Mario Pérez‐Diego, Enrique Fernández‐Caldas, José Luis Subiza,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648-659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https://doi.org/10.1111/all.14036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203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2020-03-20T14:19:14Z</dcterms:modified>
</cp:coreProperties>
</file>