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investigated the role of acid sphingomyelinase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allergic bronchial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deficiency resulted in reduced TH2 cytokine release both in vitro and in vivo.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the ovalbumin model, ASM−/− mice were protected from bronchial asthma, showed decreased production of TH2 cytokines and lower number of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acid sphingomyelinase; BALF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bronchoalveolar lavage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fluid; OVA, ovalbumin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sphingomyelinase regulates TH2 cytokine release and bronchial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Svenja Böll, Sebastian Ziemann, Kim Ohl, Patricia Klemm, Annette D. Rieg,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603-615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https://doi.org/10.1111/all.14039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149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2020-03-20T14:11:25Z</dcterms:modified>
</cp:coreProperties>
</file>