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explores the performance of BAT,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/total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sIgG4 and sIgG4/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 in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 3- and Mal d 3-sensitized populations from Antwerp (ANT) and Barcelona (BCN).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BCN, only ratios of sIgG4/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rMal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3 and BAT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rMal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3 can identify clinically relevant Mal d 3 sensitization, whereas in ANT, only the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/total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rPru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 3 ratio shows added value.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NsLTP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sensitization and diagnostic performance cannot be extrapolated from one population to another.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BAT, basophil activation test;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nsLTP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non-specific lipid transfer protein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basophil activation test and specific IgG4 as diagnostic tools in nonspecific lipid transfer protein allergy: Antwerp‐Barcelona comparison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I. Decuyper, Mariona Pascal, Athina L. Van Gasse, Christel Mertens, Araceli Díaz‐Perales,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616-624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202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2020-03-20T14:12:16Z</dcterms:modified>
</cp:coreProperties>
</file>