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assessed whether the prevalence of allergic respiratory disease has continued to increase in the current millennium among Danish adults.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Both specific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skin-prick test (SPT) sensitization showed an increase from 2006 to 2013-2016.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trends were supported by a nationwide increase in annual sales (including over-the-counter drugs) of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intranasal corticosteroids and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antihistamines from 1997-2015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Allergic rhinitis and allergic sensitisation are still increasing among Danish adults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Katja Biering Leth‐Møller, Tea Skaaby, Allan Linneberg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660-668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133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2020-03-20T14:17:05Z</dcterms:modified>
</cp:coreProperties>
</file>