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Pollen significantly diminished the epithelial response to rhinovirus infection and viral mimics, and decreased nuclear translocation of IRFs.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murine RSV infection model, pollen increased pulmonary viral load in the absence of allergic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Evidence from different, independent human cohorts suggests that springtime pollen exposure compromises the respiratory antiviral response, not only in allergic, but also in non-allergic individuals.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HNEC, human nasal epithelial cells; HRV16, human rhinovirus 16; IRF, interferon regulatory factor; MDA5, melanoma differentiation-associated protein 5; PBEC, primary bronchial epithelial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cell; RIG-I, retinoic acid inducible gene-I; RSV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respiratory syncytial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virus; TLR3, toll-like receptor 3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exposure weakens innate defense against respiratory viruses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Stefanie Gilles, Cornelia Blume, Maria Wimmer, Athanasios Damialis, Laura Meulenbroek,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576-587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192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2020-03-20T14:07:08Z</dcterms:modified>
</cp:coreProperties>
</file>