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9"/>
    <p:restoredTop sz="72490"/>
  </p:normalViewPr>
  <p:slideViewPr>
    <p:cSldViewPr snapToGrid="0" snapToObjects="1">
      <p:cViewPr varScale="1">
        <p:scale>
          <a:sx n="29" d="100"/>
          <a:sy n="29" d="100"/>
        </p:scale>
        <p:origin x="2128" y="29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first worldwide perspective about Allergy/Immunology (A/I) Specialty, as depicted by the young members of the three main scientific societies in the field, has been realized.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 great variability among different countries characterizes the specialty in terms of recognition, background formation, job/research/ grants opportunities, and involvement of JMs into the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societies’activities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Overall, passion and enthusiasm for the specialty remain the strongest motivation for being active in the A/I field, although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critical aspects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cannot be avoided.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EAACI‐AAAAI‐WAO Junior Members’ joint survey: A worldwide snapshot of Allergy and Clinical Immunology specialty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Caminati, Darío Antolín‐Amérigo, Matteo Bonini, Becky Buelow, Vanessa Bundy,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588-595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https://doi.org/10.1111/all.14052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5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183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2020-03-20T14:08:14Z</dcterms:modified>
</cp:coreProperties>
</file>