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Epidemiologic study of NHANES participants (n = 6963) revealed associations between household endotoxin level and sensitization to milk or egg, but not peanut.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Complementary experimental study showed attenuated interferon-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 from endotoxin stimulation of PBMCs from children with allergy to milk or egg, but not peanut.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complementary findings suggest that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endotoxin's effects on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sensitization/allergy may differ by food allergy type.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NHANES, National Health and Nutrition Examination Survey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Endotoxin, food allergen sensitization, and food allergy: A complementary epidemiologic and experimental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Tsuang MD, MSc, Alexander Grishin PhD, Galina Grishina MS, Anh N. Do PhD, Joanne Sordillo ScD,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625-635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https://doi.org/10.1111/all.14054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170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2020-03-20T14:13:21Z</dcterms:modified>
</cp:coreProperties>
</file>