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475"/>
  </p:normalViewPr>
  <p:slideViewPr>
    <p:cSldViewPr snapToGrid="0" snapToObjects="1">
      <p:cViewPr varScale="1">
        <p:scale>
          <a:sx n="29" d="100"/>
          <a:sy n="29" d="100"/>
        </p:scale>
        <p:origin x="1584" y="312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3/20/20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Structural modelling aids prediction of the impact of abacavir modifications on the activation of CD8+ T-cells.</a:t>
            </a:r>
          </a:p>
          <a:p>
            <a:pPr marL="0" marR="0" lvl="0" indent="0" algn="l" defTabSz="2591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Abacavir analogues that stimulate CD8+ T-cells display a perturbation of natural peptides displayed by HLA-B*57:01.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Enantiomeric forms of abacavir predicted to adopt different HLA-B*57:01 binding conformations display divergent CD8+ response profiles.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05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Modification of the cyclopropyl moiety of abacavir provides insight into the structure activity relationship between HLA‐B*57:01 binding and T‐cell activation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J. Thomson, Patricia T. Illing, John Farrell, Mohammad Alhaidari, Catherine C. Bell,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636-647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https://doi.org/10.1111/all.14057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05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3946</TotalTime>
  <Words>153</Words>
  <Application>Microsoft Macintosh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Apple Symbols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Anna Globinska</cp:lastModifiedBy>
  <cp:revision>19</cp:revision>
  <cp:lastPrinted>2019-03-05T14:03:58Z</cp:lastPrinted>
  <dcterms:created xsi:type="dcterms:W3CDTF">2019-03-05T14:03:40Z</dcterms:created>
  <dcterms:modified xsi:type="dcterms:W3CDTF">2020-03-20T14:16:29Z</dcterms:modified>
</cp:coreProperties>
</file>