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This study examines the effect of ryegrass pollen AIT on B‐cell responses in a population of 29 patients with allergic rhinitis.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Successful immunotherapy for ryegrass pollen allergy increases allergen‐specific IgG2 and IgG4 serum levels, and proportions of IgG2‐ and IgG4‐expressing memory B cells.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073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Induction of IgG2 and IgG4 B‐cell memory following sublingual immunotherapy for ryegrass pollen allergy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 J. Heeringa, Craig I. McKenzie, Nirupama Varese, Mark Hew, Amy T. C. M. Bakx,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1121-1132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https://doi.org/10.1111/all.14073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07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3944</TotalTime>
  <Words>49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20</cp:revision>
  <cp:lastPrinted>2019-03-05T14:03:58Z</cp:lastPrinted>
  <dcterms:created xsi:type="dcterms:W3CDTF">2019-03-05T14:03:40Z</dcterms:created>
  <dcterms:modified xsi:type="dcterms:W3CDTF">2020-06-11T16:14:22Z</dcterms:modified>
</cp:coreProperties>
</file>