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In our cohort of asthmatic patients, fungus was observed directly by microscopy in 70% and by qPCR in 86%, while Aspergillus fumigatus was detectable by qPCR in 46%.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The presence of fungus in BAL correlated with BAL IL‐4, IL‐6, IL‐10, IL‐13 and TNF‐α and with plasma levels of IL‐4, IL‐6, IL‐10, IL‐13, IL‐17 and TNF‐α.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The presence of fungus or A fumigatus in the airway was not related to levels of asthma control or severity.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Abbreviation: BAL, bronchoalveolar lavage.</a:t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087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presence of Aspergillus fumigatus in asthmatic airways is not clearly related to clinical disease severity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Ashley Sullivan, Eoin B. Hunt, Chris Ward, Susan Lapthorne, Joseph A. Eustace,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1146-1154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https://doi.org/10.1111/all.14087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08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3944</TotalTime>
  <Words>49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20</cp:revision>
  <cp:lastPrinted>2019-03-05T14:03:58Z</cp:lastPrinted>
  <dcterms:created xsi:type="dcterms:W3CDTF">2019-03-05T14:03:40Z</dcterms:created>
  <dcterms:modified xsi:type="dcterms:W3CDTF">2020-06-11T16:14:22Z</dcterms:modified>
</cp:coreProperties>
</file>