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During allergen sensitization, PGRN, produced mainly from alveolar macrophages, induces type 2 cytokines (IL‐4, IL‐13, IL‐33, and TSLP) via NKT cells and lung epithelial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absence of alveolar macrophage‐derived PGRN or NKT cells in sensitization period induces downregulation of type 2 cytokines and development of allergen‐specific Th2 airway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Abbreviations: PGRN, progranulin; TSLP, thymic stromal lymphopoietin.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29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Macrophage‐derived progranulin promotes allergen‐induced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Jun‐Pyo Choi, So Young Park, Keun‐Ai Moon, Eun Hee Ha, Yeon Duk Woo,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1133-1145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https://doi.org/10.1111/all.14129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