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Maintenance of the epithelial barrier function is essential to prevent allergic sensitization and mast cell degranulation.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Fluticasone propionate is effective to preserve an intact epithelial barrier.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Epithelial barrier dysfunction increases allergen passage and facilitates allergic sensitization.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32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epithelial barrier dysfunction increases sensitization and mast cell degranulation in the absence of allergic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 Kortekaas Krohn, Sven F. Seys, Gitte Lund, Anne‐Charlotte Jonckheere, Isabelle Dierckx de Casterlé,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1155-1164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https://doi.org/10.1111/all.14132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