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After a conceptional framework was developed for the AECT, 106 potentially relevant questions were identified during the item generation phase.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subsequent item reduction process, based on a combined approach of impact analysis and additional methods, selected a final set of 4 questions.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final 4‐item‐AECT is easy‐to‐administer, easy‐to‐complete, and easy‐to‐score which makes it ideally‐suited for clinical practice and trials.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Abbreviation: AECT, angioedema control test.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11/all.14144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the Angioedema Control Test—A patient‐reported outcome measure that assesses disease control in patients with recurrent angioedema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Karsten Weller, Tamara Donoso, Markus Magerl, Emel Aygören‐Pürsün, Petra Staubach,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1165-1177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https://doi.org/10.1111/all.14144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14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8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3944</TotalTime>
  <Words>49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20</cp:revision>
  <cp:lastPrinted>2019-03-05T14:03:58Z</cp:lastPrinted>
  <dcterms:created xsi:type="dcterms:W3CDTF">2019-03-05T14:03:40Z</dcterms:created>
  <dcterms:modified xsi:type="dcterms:W3CDTF">2020-06-11T16:14:22Z</dcterms:modified>
</cp:coreProperties>
</file>