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most common drug trigger in MDH are beta‐lactam antibiotics, AED, vancomycin, and sulfonamides.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Cephalosporins, clindamycin, and RCM are often elicitors of subsequent DHR.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Most drug trigger are highly dosed drugs.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daily drug dose in subsequent DHR is significantly lower than at the first DHR, indicating that MDH patients with subsequent DHR are able to react to lower drug doses.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46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drug, dose, and the tolerance/intolerance of new drugs in multiple drug hypersensitivity syndrome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 Jörg, Daniel Yerly, Arthur Helbling, Werner Pichler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1178-1187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