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IL‐4Rα antibody, dupilumab, binds IL‐4Rα with high affinity, directly blocks IL‐4 and IL‐13/IL‐13Rα1 complex binding to IL‐4Rα, and thereby prevents IL‐4Rα‐mediated signaling induced by both IL‐4 and IL‐13.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IL‐4 and IL‐13 play distinct and overlapping roles and blockade of both cytokines is required to broadly block type 2 inflammation, which translates to protection from allergen‐induced lung function impairment.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i.org/10.1111/all.14151" TargetMode="External"/><Relationship Id="rId5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 blockade of IL‐4 and IL‐13 with dupilumab, an IL‐4Rα antibody, is required to broadly inhibit type 2 inflammation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Audrey Le Floc’h, Jeanne Allinne, Kirsten Nagashima, George Scott, Dylan Birchard,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1188-1204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https://doi.org/10.1111/all.14151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15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3944</TotalTime>
  <Words>49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Trevor Winstral</cp:lastModifiedBy>
  <cp:revision>20</cp:revision>
  <cp:lastPrinted>2019-03-05T14:03:58Z</cp:lastPrinted>
  <dcterms:created xsi:type="dcterms:W3CDTF">2019-03-05T14:03:40Z</dcterms:created>
  <dcterms:modified xsi:type="dcterms:W3CDTF">2020-06-11T16:14:22Z</dcterms:modified>
</cp:coreProperties>
</file>