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Epicutaneous immunization via laser‐generated micropores is more potent than subcutaneous injection in induction of regulatory T cells and suppression of cytokines.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EPIT induces higher levels of blocking IgG and less as well as shorter‐lived therapy‐associated IgE compared to SCIT with or without alum.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EPIT suppresses airway hyperresponsiveness and lung inflammation in mice.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Abbreatiations: EPIT, epicutaneous immunotherapy; SCIT, subcutaneous immunotherapy.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57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CARsomes inhibit airway allergic inflammation in mice by inducing antigen‐specific Th2 cell apoptosis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Huan‐Ping Zhang, Ying‐Xue Sun, Zhi Lin, Gui Yang, Jiang‐Qi Liu,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1205-1216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https://doi.org/10.1111/all.14157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