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64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Laser‐facilitated epicutaneous immunotherapy with depigmented house dust mite extract alleviates allergic responses in a mouse model of allergic lung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Evgeniia Korotchenko, Raquel Moya, Sandra Scheiblhofer, Isabella A Joubert, Jutta Horejs‐Hoeck,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1217-1228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https://doi.org/10.1111/all.14164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