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APPEAL-1 study – multidimensional, pan-European investigation of the impact of living with PA – revealed that PA imposes an adverse psychosocial impact on patients and caregivers.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Study findings deepen our knowledge and understanding of the impact of PA on everyday lives.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study also underscores unmet needs and provides signposts for clinicians and policymakers on how these may be addressed.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Abbreviation: PA, peanut allergy</a:t>
            </a:r>
            <a:endParaRPr lang="en-CH" sz="1800" kern="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APPEAL‐1: A multiple‐country European survey assessing the psychosocial impact of peanut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Audrey DunnGalvin, Katharina Blumchen, Frans Timmermans, Lynne Regent, Sabine Schnadt,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2899-2908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6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2020-11-09T16:29:55Z</dcterms:modified>
</cp:coreProperties>
</file>