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20" d="100"/>
          <a:sy n="20" d="100"/>
        </p:scale>
        <p:origin x="1786" y="24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evaluates the association between sphingolipid metabolism and development of obese-related asthma phenotype.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Serum C18:0 ceramide is increased in patients with obese asthma.</a:t>
            </a:r>
          </a:p>
          <a:p>
            <a:pPr marL="0" lvl="0" indent="0" algn="just" latinLnBrk="1">
              <a:lnSpc>
                <a:spcPct val="150000"/>
              </a:lnSpc>
              <a:spcAft>
                <a:spcPts val="800"/>
              </a:spcAft>
              <a:buFont typeface="Symbol" panose="05050102010706020507" pitchFamily="18" charset="2"/>
              <a:buNone/>
            </a:pPr>
            <a:r>
              <a:rPr lang="en-US"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</a:t>
            </a:r>
            <a:r>
              <a:rPr lang="en-US" sz="1800" kern="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 </a:t>
            </a:r>
            <a:r>
              <a:rPr lang="en-US" sz="1800" kern="1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expression involved in macrophage polarization may be associated with ceramide accumulation. </a:t>
            </a:r>
            <a:endParaRPr lang="en-CH" sz="1800" kern="1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CERK,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ceramide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kinase; CERS6,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ceramide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synthase 6; PPAP2A,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phosphatidic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phosphatase type 2A; PPAP2B,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phosphatidic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acid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phosphatase type 2B; SGMS2,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sphingomyelin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synthase 2; UGCG, UDP-glucose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ceramide</a:t>
            </a:r>
            <a:r>
              <a:rPr lang="fr-FR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glucosyltransferase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436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Metabolic shift favoring C18:0 ceramide accumulation in obese asthma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Youngwoo Choi, Minji Kim, Su Jung Kim, Hyun‐Ju Yoo, Seung‐Hyun Kim,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2020; 2858-2866 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https://doi.org/10.1111/all.14366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4366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153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2020-11-09T16:23:53Z</dcterms:modified>
</cp:coreProperties>
</file>