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reports on the cross-sectional evaluation of patient-reported outcome measures in 626 chronic rhinosinusitis patients of which half reported nasal polyp disease.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Over 40% of patients were uncontrolled, which clearly impacted their quality of life.</a:t>
            </a:r>
          </a:p>
          <a:p>
            <a:pPr marL="0" lvl="0" indent="0" algn="just">
              <a:lnSpc>
                <a:spcPct val="150000"/>
              </a:lnSpc>
              <a:buFont typeface="Symbol" panose="05050102010706020507" pitchFamily="18" charset="2"/>
              <a:buNone/>
            </a:pPr>
            <a:r>
              <a:rPr lang="en-US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US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Sinus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surgery improved patient-reported outcomes, but not in patients with a history of more than 3 procedures.  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CRSw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sNP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chronic rhinosinusitis with/without nasal polyps; FESS, functional endoscopic sinus surgery; VAS, visual analogue scale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40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Real‐life assessment of chronic rhinosinusitis patients using mobile technology: The mySinusitisCoach project by EUFOREA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Sven F. Seys, Shana De Bont, Wytske J. Fokkens, Claus Bachert, Isam Alobid,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2867-2878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https://doi.org/10.1111/all.14408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408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167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2020-11-09T16:24:23Z</dcterms:modified>
</cp:coreProperties>
</file>