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Allergenic tropomyosins have dissimilar structural stabilities despite having high amino acid sequence similarity.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Tropomyosins are differentially degraded in the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endolysosomal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compartment of antigen-presenting cells due to differences in their structural stability.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Tropomyosin T-cell cross-reactivity, unlike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antibody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cross-reactivity, is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dependent on structural stability rather than amino-acid sequence similarity.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structural stability on endolysosomal degradation and T‐cell reactivity of major shrimp allergen tropomyosin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Sandip D. Kamath, Sandra Scheiblhofer, Christopher M. Johnson, Yoan Machado, Thomas McLean,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2909-2919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1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2020-11-09T16:25:02Z</dcterms:modified>
</cp:coreProperties>
</file>