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APPEAL-1 study – pan-European quantitative investigation of the burden of living with peanut allergy – provides essential insight on diagnosis and management of peanut allergy.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Study results expand our understanding of management of peanut allergy and provide insight into diagnosis, comorbidities, and severity of symptoms.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study suggests a widespread need for improved quality of peanut allergy health management and education.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AAI, adrenaline auto-injector; HCP, healthcare professional; OFC, oral food challenge; PA, peanut allergy; SPT, skin prick test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APPEAL‐1: A pan‐European survey of patient/caregiver perceptions of peanut allergy management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Katharina Blumchen, Audrey DunnGalvin, Frans Timmermans, Lynne Regent, Sabine Schnadt,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2920-2935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https://doi.org/10.1111/all.14414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1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180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2020-11-09T16:25:23Z</dcterms:modified>
</cp:coreProperties>
</file>