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During days 0-69, lanadelumab-treated patients had a significantly lower mean monthly HAE attack rate versus placebo and were more likely to be responders and attack free.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Protection starts early and is sustained; during steady state, lanadelumab efficacy was similar or improved versus days 0-69.</a:t>
            </a:r>
          </a:p>
          <a:p>
            <a:r>
              <a:rPr lang="en-US"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</a:t>
            </a:r>
            <a:r>
              <a:rPr lang="en-US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Prophylactic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agents with rapid onset, sustained effect, and convenient dosing frequency can improve HAE management plans.</a:t>
            </a:r>
            <a:endParaRPr lang="en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Abbreviations: HAE, hereditary angioedema; q2wks, every 2 weeks</a:t>
            </a:r>
            <a:endParaRPr lang="en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41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Lanadelumab demonstrates rapid and sustained prevention of hereditary angioedema attacks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 A. Riedl, Marcus Maurer, Jonathan A. Bernstein, Aleena Banerji, Hilary J. Longhurst,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2020; 2879-2887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https://doi.org/10.1111/all.14416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416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4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156</Words>
  <Application>Microsoft Office PowerPoint</Application>
  <PresentationFormat>Custom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2020-11-09T16:26:01Z</dcterms:modified>
</cp:coreProperties>
</file>