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ACE2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340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TMPRSS2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expression is unique for the epithelial barrier sites, whereas CD147, cyclophilins, and CD26 is expressed in both, epithelial and immune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Age is a factor associated with the differential expression profiles of ACE2-, CD147- and CD26-related genes in the PBMCs and naïve CD4+ T cells from healthy children and adults.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Asthma, COPD, hypertension, smoking, obesity, and male gender generally lead to the higher expression of ACE2- and CD147-related genes in the bronchial biopsy, BAL or blood.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ACE2, angiotensin-converting enzyme 2; AD, atopic dermatitis; BAL, bronchoalveolar lavage; COPD, chronic obstructive pulmonary disease;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CypA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cyclophilin A;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CypB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cyclophilin B; GLUT1, glucose transporter 1; ILC, innate lymphoid cell; MCTs; monocarboxylate transporters; NF-ATs, nuclear factor of activated T cells; PBMCs, peripheral blood mononuclear cells; SARS-CoV-2; severe acute respiratory syndrome coronavirus 2; SLC6A19, sodium-dependent neutral amino acid transporter B(0)AT1; S100A9, protein S100-A9; TMPRSS2, transmembrane protease serine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ACE2, CD147, CD26, and other SARS‐CoV‐2 associated molecules in tissues and immune cells in health and in asthma, COPD, obesity, hypertension, and COVID‐19 risk factors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Urszula Radzikowska, Mei Ding, Ge Tan, Damir Zhakparov, Yaqi Peng,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2829-2845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https://doi.org/10.1111/all.14429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2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2020-11-09T16:27:33Z</dcterms:modified>
</cp:coreProperties>
</file>