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demonstrates shotgun sequencing of airway microbiome and untargeted metabolomics profiling of serum samples in children with mite-sensitized asthma and non-asthmatic controls.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Integrative analysis identifies specific airway dysbiosis at the species level and its associated functional shift in strong associations with circulating metabolites and IgE responses to mites.</a:t>
            </a:r>
          </a:p>
          <a:p>
            <a:pPr marL="0" lvl="0" indent="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US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Overall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dual-omics integration reveals microbe-metabolite connections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perturbed in mite-sensitized pediatric asthma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Abbreviations: KEGG,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Kyoto Encyclopedia of Genes and Genomes;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AUC, area under the receiver operating characteristic curve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43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of metagenomics‐metabolomics reveals specific signatures and functions of airway microbiota in mite‐sensitized childhood asthma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Chih‐Yung Chiu, Hsin‐Cheng Chou, Lun‐Ching Chang, Wen‐Lang Fan, Michael Cong Vinh Dinh,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2846-2857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https://doi.org/10.1111/all.14438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438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173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2020-11-09T16:28:05Z</dcterms:modified>
</cp:coreProperties>
</file>